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7"/>
  </p:notesMasterIdLst>
  <p:handoutMasterIdLst>
    <p:handoutMasterId r:id="rId18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  <p:sldId id="467" r:id="rId16"/>
  </p:sldIdLst>
  <p:sldSz cx="24382413" cy="13716000"/>
  <p:notesSz cx="6858000" cy="9144000"/>
  <p:embeddedFontLst>
    <p:embeddedFont>
      <p:font typeface="Bitter" pitchFamily="2" charset="77"/>
      <p:regular r:id="rId19"/>
      <p:bold r:id="rId20"/>
      <p:italic r:id="rId21"/>
      <p:boldItalic r:id="rId22"/>
    </p:embeddedFont>
    <p:embeddedFont>
      <p:font typeface="Bitter SemiBold" pitchFamily="2" charset="77"/>
      <p:regular r:id="rId23"/>
      <p:bold r:id="rId24"/>
      <p:italic r:id="rId25"/>
      <p:boldItalic r:id="rId26"/>
    </p:embeddedFont>
    <p:embeddedFont>
      <p:font typeface="Rubik" pitchFamily="2" charset="-79"/>
      <p:regular r:id="rId27"/>
      <p:bold r:id="rId28"/>
      <p:italic r:id="rId29"/>
      <p:boldItalic r:id="rId30"/>
    </p:embeddedFont>
    <p:embeddedFont>
      <p:font typeface="Rubik Medium" pitchFamily="2" charset="-79"/>
      <p:regular r:id="rId31"/>
      <p:italic r:id="rId32"/>
    </p:embeddedFont>
    <p:embeddedFont>
      <p:font typeface="Rubik SemiBold" pitchFamily="2" charset="-79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F3"/>
    <a:srgbClr val="FDF9EE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0" autoAdjust="0"/>
    <p:restoredTop sz="89652" autoAdjust="0"/>
  </p:normalViewPr>
  <p:slideViewPr>
    <p:cSldViewPr snapToGrid="0">
      <p:cViewPr>
        <p:scale>
          <a:sx n="99" d="100"/>
          <a:sy n="99" d="100"/>
        </p:scale>
        <p:origin x="776" y="12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01/08/2023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2984</TotalTime>
  <Words>110</Words>
  <Application>Microsoft Macintosh PowerPoint</Application>
  <PresentationFormat>Custom</PresentationFormat>
  <Paragraphs>35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Bitter SemiBold</vt:lpstr>
      <vt:lpstr>Rubik SemiBold</vt:lpstr>
      <vt:lpstr>Rubik</vt:lpstr>
      <vt:lpstr>Bitter</vt:lpstr>
      <vt:lpstr>Arial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  <vt:lpstr>Phylogenetics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Microsoft Office User</cp:lastModifiedBy>
  <cp:revision>8</cp:revision>
  <dcterms:created xsi:type="dcterms:W3CDTF">2023-05-24T11:32:53Z</dcterms:created>
  <dcterms:modified xsi:type="dcterms:W3CDTF">2023-08-03T09:24:28Z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